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C343D"/>
        </a:solidFill>
      </p:bgPr>
    </p:bg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Las Preposiciones En Español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3849125" x="179175"/>
            <a:ext cy="8780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>
                <a:solidFill>
                  <a:srgbClr val="FFFDF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By Sheik Floradewan</a:t>
            </a:r>
            <a:r>
              <a:rPr lang="en">
                <a:solidFill>
                  <a:srgbClr val="FFFDF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</p:spTree>
  </p:cSld>
  <p:clrMapOvr>
    <a:masterClrMapping/>
  </p:clrMapOvr>
  <p:transition spd="slow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4C1130"/>
        </a:solidFill>
      </p:bgPr>
    </p:bg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/>
        </p:nvSpPr>
        <p:spPr>
          <a:xfrm>
            <a:off y="1264525" x="2053625"/>
            <a:ext cy="5347250" cx="48822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6" name="Shape 126"/>
          <p:cNvSpPr txBox="1"/>
          <p:nvPr/>
        </p:nvSpPr>
        <p:spPr>
          <a:xfrm>
            <a:off y="753750" x="3027400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27" name="Shape 127"/>
          <p:cNvSpPr txBox="1"/>
          <p:nvPr/>
        </p:nvSpPr>
        <p:spPr>
          <a:xfrm>
            <a:off y="154450" x="1686750"/>
            <a:ext cy="895799" cx="5770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Los frutos están en la canasta</a:t>
            </a: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A4C2F4"/>
        </a:solidFill>
      </p:bgPr>
    </p:bg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133" name="Shape 133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34" name="Shape 134"/>
          <p:cNvSpPr/>
          <p:nvPr/>
        </p:nvSpPr>
        <p:spPr>
          <a:xfrm>
            <a:off y="1598587" x="2149700"/>
            <a:ext cy="3660824" cx="51243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5" name="Shape 135"/>
          <p:cNvSpPr txBox="1"/>
          <p:nvPr/>
        </p:nvSpPr>
        <p:spPr>
          <a:xfrm>
            <a:off y="593125" x="963600"/>
            <a:ext cy="710400" cx="7569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Los globos están por encima de la casa</a:t>
            </a:r>
          </a:p>
        </p:txBody>
      </p:sp>
    </p:spTree>
  </p:cSld>
  <p:clrMapOvr>
    <a:masterClrMapping/>
  </p:clrMapOvr>
  <p:transition spd="slow"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4125"/>
        </a:solidFill>
      </p:bgPr>
    </p:bg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/>
          <p:nvPr/>
        </p:nvSpPr>
        <p:spPr>
          <a:xfrm>
            <a:off y="1276850" x="1611400"/>
            <a:ext cy="5094925" cx="5921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1" name="Shape 141"/>
          <p:cNvSpPr txBox="1"/>
          <p:nvPr/>
        </p:nvSpPr>
        <p:spPr>
          <a:xfrm>
            <a:off y="191525" x="624025"/>
            <a:ext cy="895799" cx="8000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Ella se está vistiendo enfrente del espejo</a:t>
            </a: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/>
        </p:nvSpPr>
        <p:spPr>
          <a:xfrm>
            <a:off y="1386775" x="678675"/>
            <a:ext cy="4867875" cx="77866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7" name="Shape 77"/>
          <p:cNvSpPr txBox="1"/>
          <p:nvPr/>
        </p:nvSpPr>
        <p:spPr>
          <a:xfrm>
            <a:off y="284200" x="926750"/>
            <a:ext cy="694800" cx="7086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 cachorro está a la derecha del bebé</a:t>
            </a: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0000"/>
        </a:solidFill>
      </p:bgPr>
    </p:bg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74648" x="457200"/>
            <a:ext cy="988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El café está por encima de la mesa</a:t>
            </a:r>
          </a:p>
        </p:txBody>
      </p:sp>
      <p:sp>
        <p:nvSpPr>
          <p:cNvPr id="83" name="Shape 83"/>
          <p:cNvSpPr/>
          <p:nvPr/>
        </p:nvSpPr>
        <p:spPr>
          <a:xfrm>
            <a:off y="1783525" x="1449875"/>
            <a:ext cy="4241800" cx="635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1C232"/>
        </a:solidFill>
      </p:bgPr>
    </p:bg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y="274646" x="457200"/>
            <a:ext cy="8030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Ella es detrás de computadora.  </a:t>
            </a:r>
          </a:p>
        </p:txBody>
      </p:sp>
      <p:sp>
        <p:nvSpPr>
          <p:cNvPr id="89" name="Shape 89"/>
          <p:cNvSpPr/>
          <p:nvPr/>
        </p:nvSpPr>
        <p:spPr>
          <a:xfrm>
            <a:off y="1488950" x="674050"/>
            <a:ext cy="4873976" cx="77959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8E7CC3"/>
        </a:solidFill>
      </p:bgPr>
    </p:bg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El gato está en entre las flores</a:t>
            </a:r>
          </a:p>
        </p:txBody>
      </p:sp>
      <p:sp>
        <p:nvSpPr>
          <p:cNvPr id="95" name="Shape 95"/>
          <p:cNvSpPr/>
          <p:nvPr/>
        </p:nvSpPr>
        <p:spPr>
          <a:xfrm>
            <a:off y="1923925" x="457200"/>
            <a:ext cy="3010150" cx="80773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818181"/>
        </a:solidFill>
      </p:bgPr>
    </p:bg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74647" x="457200"/>
            <a:ext cy="8709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leche está a la izquierda de la cookie</a:t>
            </a:r>
          </a:p>
        </p:txBody>
      </p:sp>
      <p:sp>
        <p:nvSpPr>
          <p:cNvPr id="101" name="Shape 101"/>
          <p:cNvSpPr/>
          <p:nvPr/>
        </p:nvSpPr>
        <p:spPr>
          <a:xfrm>
            <a:off y="1520025" x="800100"/>
            <a:ext cy="5029199" cx="7543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A9999"/>
        </a:solidFill>
      </p:bgPr>
    </p:bg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/>
        </p:nvSpPr>
        <p:spPr>
          <a:xfrm>
            <a:off y="978475" x="1997675"/>
            <a:ext cy="5570600" cx="54143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7" name="Shape 107"/>
          <p:cNvSpPr txBox="1"/>
          <p:nvPr/>
        </p:nvSpPr>
        <p:spPr>
          <a:xfrm>
            <a:off y="105025" x="784650"/>
            <a:ext cy="648599" cx="7575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Los gatos están por debajo de la manta</a:t>
            </a:r>
          </a:p>
        </p:txBody>
      </p:sp>
    </p:spTree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6B26B"/>
        </a:solidFill>
      </p:bgPr>
    </p:bg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/>
        </p:nvSpPr>
        <p:spPr>
          <a:xfrm>
            <a:off y="1820575" x="1573450"/>
            <a:ext cy="4102100" cx="6172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3" name="Shape 113"/>
          <p:cNvSpPr txBox="1"/>
          <p:nvPr/>
        </p:nvSpPr>
        <p:spPr>
          <a:xfrm>
            <a:off y="778475" x="1573450"/>
            <a:ext cy="457200" cx="6551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 cuchillo está al lado del tenedor</a:t>
            </a:r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6AA84F"/>
        </a:solidFill>
      </p:bgPr>
    </p:bg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/>
        </p:nvSpPr>
        <p:spPr>
          <a:xfrm>
            <a:off y="1672275" x="1441450"/>
            <a:ext cy="4254500" cx="626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9" name="Shape 119"/>
          <p:cNvSpPr txBox="1"/>
          <p:nvPr/>
        </p:nvSpPr>
        <p:spPr>
          <a:xfrm>
            <a:off y="827900" x="1915300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20" name="Shape 120"/>
          <p:cNvSpPr txBox="1"/>
          <p:nvPr/>
        </p:nvSpPr>
        <p:spPr>
          <a:xfrm>
            <a:off y="0" x="1378700"/>
            <a:ext cy="1362599" cx="67367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  </a:t>
            </a:r>
            <a:r>
              <a:rPr lang="en">
                <a:solidFill>
                  <a:schemeClr val="lt1"/>
                </a:solidFill>
              </a:rPr>
              <a:t>    </a:t>
            </a:r>
            <a:r>
              <a:rPr sz="3600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 gato está fuera de la ventana</a:t>
            </a:r>
          </a:p>
        </p:txBody>
      </p:sp>
    </p:spTree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